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96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1631-ED07-4698-9F25-0BF3A8DC8AD4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147A1-A64B-4A92-BC1E-9E784F242F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33401"/>
            <a:ext cx="7315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SANTA CLARA VALLEY HABITAT PLAN</a:t>
            </a:r>
            <a:br>
              <a:rPr lang="en-US" sz="2800" dirty="0" smtClean="0"/>
            </a:br>
            <a:r>
              <a:rPr lang="en-US" sz="2800" dirty="0" smtClean="0"/>
              <a:t>NOVEMBER 20, 2013 WORKSHOP---INTEGRATING REGIONAL OPEN SPACE WITH LOCAL LAND USE PLANNING</a:t>
            </a:r>
          </a:p>
          <a:p>
            <a:pPr algn="ctr"/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JURISDICTIONS CAN NOT REGULATE BEYOND THEIR AUTHORITY </a:t>
            </a:r>
          </a:p>
          <a:p>
            <a:pPr marL="514350" indent="-514350"/>
            <a:endParaRPr lang="en-US" sz="2800" dirty="0" smtClean="0"/>
          </a:p>
          <a:p>
            <a:pPr marL="514350" indent="-514350"/>
            <a:r>
              <a:rPr lang="en-US" sz="2800" dirty="0" smtClean="0"/>
              <a:t>2.	KEY ELEMENTS IN REGULATING USE OF LAND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General Plan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Zoning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Subdivision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Design review if applicable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620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SANTA CLARA VALLEY HABITAT PLAN</a:t>
            </a:r>
            <a:br>
              <a:rPr lang="en-US" sz="2800" dirty="0" smtClean="0"/>
            </a:br>
            <a:r>
              <a:rPr lang="en-US" sz="2800" dirty="0" smtClean="0"/>
              <a:t>NOVEMBER 20, 2013 WORKSHOP---INTEGRATING REGIONAL OPEN SPACE WITH LOCAL LAND USE PLANNING</a:t>
            </a:r>
          </a:p>
          <a:p>
            <a:pPr algn="ctr"/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DEFAULT LAND USE PLANNING APPROACH---LOOK INWARD</a:t>
            </a:r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OFTEN ADVOCATES BECOME INVOLVED TOO LATE TO MAXIMIZE EFFECTIVENESS </a:t>
            </a:r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5.	NEED PEOPLE WHO: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Arrive early to the policy and regulatory process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Stick with the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kschreiber</dc:creator>
  <cp:lastModifiedBy>Chris Lee</cp:lastModifiedBy>
  <cp:revision>3</cp:revision>
  <dcterms:created xsi:type="dcterms:W3CDTF">2013-11-15T01:01:25Z</dcterms:created>
  <dcterms:modified xsi:type="dcterms:W3CDTF">2013-11-18T14:47:56Z</dcterms:modified>
</cp:coreProperties>
</file>